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400"/>
    <a:srgbClr val="004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098" y="-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077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931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688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75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630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702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24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130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676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61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273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8CFB5-AA89-470C-B280-83EBDFD9E007}" type="datetimeFigureOut">
              <a:rPr lang="en-ID" smtClean="0"/>
              <a:t>15/06/2022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85979-15B4-4760-86F4-897187F0C31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512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D84ECE0-7F36-4B7E-327B-A3CC38CC13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38171"/>
            <a:ext cx="21383625" cy="3469562"/>
          </a:xfrm>
          <a:prstGeom prst="rect">
            <a:avLst/>
          </a:prstGeom>
          <a:solidFill>
            <a:srgbClr val="004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BDA7FD2-AC00-A38D-CAEE-19C3963306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50249" y="27332811"/>
            <a:ext cx="8309566" cy="2080389"/>
          </a:xfrm>
          <a:prstGeom prst="roundRect">
            <a:avLst/>
          </a:prstGeom>
          <a:solidFill>
            <a:srgbClr val="004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latin typeface="Helvetica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B940B8-AE77-A8D7-D54F-30457873A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771" y="630013"/>
            <a:ext cx="16037719" cy="3477720"/>
          </a:xfrm>
        </p:spPr>
        <p:txBody>
          <a:bodyPr anchor="ctr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9600" dirty="0">
                <a:solidFill>
                  <a:schemeClr val="bg1"/>
                </a:solidFill>
                <a:latin typeface="Helvetica" pitchFamily="2" charset="0"/>
              </a:rPr>
              <a:t>Add your Title Here.</a:t>
            </a:r>
            <a:br>
              <a:rPr lang="en-US" sz="9600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9600" dirty="0">
                <a:solidFill>
                  <a:schemeClr val="bg1"/>
                </a:solidFill>
                <a:latin typeface="Helvetica" pitchFamily="2" charset="0"/>
              </a:rPr>
              <a:t>Please use up to two lines.</a:t>
            </a:r>
            <a:endParaRPr lang="en-ID" sz="96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FE58D-CCA9-80CA-9334-E5002D1BA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771" y="4232013"/>
            <a:ext cx="16037719" cy="87924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5600" dirty="0">
                <a:latin typeface="Helvetica" pitchFamily="2" charset="0"/>
              </a:rPr>
              <a:t>Author 1, Author 2, Author 3</a:t>
            </a:r>
            <a:endParaRPr lang="en-ID" sz="5600" dirty="0">
              <a:latin typeface="Helvetica" pitchFamily="2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3F275EA-AE2B-856D-A5A1-7045A7C73A57}"/>
              </a:ext>
            </a:extLst>
          </p:cNvPr>
          <p:cNvSpPr txBox="1">
            <a:spLocks/>
          </p:cNvSpPr>
          <p:nvPr/>
        </p:nvSpPr>
        <p:spPr>
          <a:xfrm>
            <a:off x="1603771" y="5111262"/>
            <a:ext cx="16037719" cy="1113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Helvetica" pitchFamily="2" charset="0"/>
              </a:rPr>
              <a:t>Affiliation Author 1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Helvetica" pitchFamily="2" charset="0"/>
              </a:rPr>
              <a:t>Affiliation Author 2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Helvetica" pitchFamily="2" charset="0"/>
              </a:rPr>
              <a:t>Affiliation Author 3</a:t>
            </a:r>
            <a:endParaRPr lang="en-ID" sz="2000" dirty="0">
              <a:latin typeface="Helvetica" pitchFamily="2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E9A2080-39F0-E132-586E-701EB77F9A32}"/>
              </a:ext>
            </a:extLst>
          </p:cNvPr>
          <p:cNvSpPr txBox="1">
            <a:spLocks/>
          </p:cNvSpPr>
          <p:nvPr/>
        </p:nvSpPr>
        <p:spPr>
          <a:xfrm>
            <a:off x="1470124" y="7824915"/>
            <a:ext cx="8189691" cy="5445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sz="3000" dirty="0">
                <a:latin typeface="Helvetica" pitchFamily="2" charset="0"/>
              </a:rPr>
              <a:t>Lorem ipsum dolor sit </a:t>
            </a:r>
            <a:r>
              <a:rPr lang="en-US" sz="3000" dirty="0" err="1">
                <a:latin typeface="Helvetica" pitchFamily="2" charset="0"/>
              </a:rPr>
              <a:t>amet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consectetur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adipiscing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elit</a:t>
            </a:r>
            <a:r>
              <a:rPr lang="en-US" sz="3000" dirty="0">
                <a:latin typeface="Helvetica" pitchFamily="2" charset="0"/>
              </a:rPr>
              <a:t>, sed do </a:t>
            </a:r>
            <a:r>
              <a:rPr lang="en-US" sz="3000" dirty="0" err="1">
                <a:latin typeface="Helvetica" pitchFamily="2" charset="0"/>
              </a:rPr>
              <a:t>eiusmod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tempor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incididunt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labore et dolore magna </a:t>
            </a:r>
            <a:r>
              <a:rPr lang="en-US" sz="3000" dirty="0" err="1">
                <a:latin typeface="Helvetica" pitchFamily="2" charset="0"/>
              </a:rPr>
              <a:t>aliqua</a:t>
            </a:r>
            <a:r>
              <a:rPr lang="en-US" sz="3000" dirty="0">
                <a:latin typeface="Helvetica" pitchFamily="2" charset="0"/>
              </a:rPr>
              <a:t>. Ut </a:t>
            </a:r>
            <a:r>
              <a:rPr lang="en-US" sz="3000" dirty="0" err="1">
                <a:latin typeface="Helvetica" pitchFamily="2" charset="0"/>
              </a:rPr>
              <a:t>enim</a:t>
            </a:r>
            <a:r>
              <a:rPr lang="en-US" sz="3000" dirty="0">
                <a:latin typeface="Helvetica" pitchFamily="2" charset="0"/>
              </a:rPr>
              <a:t> ad minim </a:t>
            </a:r>
            <a:r>
              <a:rPr lang="en-US" sz="3000" dirty="0" err="1">
                <a:latin typeface="Helvetica" pitchFamily="2" charset="0"/>
              </a:rPr>
              <a:t>veniam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quis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nostrud</a:t>
            </a:r>
            <a:r>
              <a:rPr lang="en-US" sz="3000" dirty="0">
                <a:latin typeface="Helvetica" pitchFamily="2" charset="0"/>
              </a:rPr>
              <a:t> exercitation </a:t>
            </a:r>
            <a:r>
              <a:rPr lang="en-US" sz="3000" dirty="0" err="1">
                <a:latin typeface="Helvetica" pitchFamily="2" charset="0"/>
              </a:rPr>
              <a:t>ullamco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laboris</a:t>
            </a:r>
            <a:r>
              <a:rPr lang="en-US" sz="3000" dirty="0">
                <a:latin typeface="Helvetica" pitchFamily="2" charset="0"/>
              </a:rPr>
              <a:t> nisi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aliquip</a:t>
            </a:r>
            <a:r>
              <a:rPr lang="en-US" sz="3000" dirty="0">
                <a:latin typeface="Helvetica" pitchFamily="2" charset="0"/>
              </a:rPr>
              <a:t> ex </a:t>
            </a:r>
            <a:r>
              <a:rPr lang="en-US" sz="3000" dirty="0" err="1">
                <a:latin typeface="Helvetica" pitchFamily="2" charset="0"/>
              </a:rPr>
              <a:t>ea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commodo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consequat</a:t>
            </a:r>
            <a:r>
              <a:rPr lang="en-US" sz="3000" dirty="0">
                <a:latin typeface="Helvetica" pitchFamily="2" charset="0"/>
              </a:rPr>
              <a:t>. Duis </a:t>
            </a:r>
            <a:r>
              <a:rPr lang="en-US" sz="3000" dirty="0" err="1">
                <a:latin typeface="Helvetica" pitchFamily="2" charset="0"/>
              </a:rPr>
              <a:t>aute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irure</a:t>
            </a:r>
            <a:r>
              <a:rPr lang="en-US" sz="3000" dirty="0">
                <a:latin typeface="Helvetica" pitchFamily="2" charset="0"/>
              </a:rPr>
              <a:t> dolor in </a:t>
            </a:r>
            <a:r>
              <a:rPr lang="en-US" sz="3000" dirty="0" err="1">
                <a:latin typeface="Helvetica" pitchFamily="2" charset="0"/>
              </a:rPr>
              <a:t>reprehenderit</a:t>
            </a:r>
            <a:r>
              <a:rPr lang="en-US" sz="3000" dirty="0">
                <a:latin typeface="Helvetica" pitchFamily="2" charset="0"/>
              </a:rPr>
              <a:t> in </a:t>
            </a:r>
            <a:r>
              <a:rPr lang="en-US" sz="3000" dirty="0" err="1">
                <a:latin typeface="Helvetica" pitchFamily="2" charset="0"/>
              </a:rPr>
              <a:t>voluptate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velit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esse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cillum</a:t>
            </a:r>
            <a:r>
              <a:rPr lang="en-US" sz="3000" dirty="0">
                <a:latin typeface="Helvetica" pitchFamily="2" charset="0"/>
              </a:rPr>
              <a:t> dolore </a:t>
            </a:r>
            <a:r>
              <a:rPr lang="en-US" sz="3000" dirty="0" err="1">
                <a:latin typeface="Helvetica" pitchFamily="2" charset="0"/>
              </a:rPr>
              <a:t>eu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fugiat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nulla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pariatur</a:t>
            </a:r>
            <a:r>
              <a:rPr lang="en-US" sz="3000" dirty="0">
                <a:latin typeface="Helvetica" pitchFamily="2" charset="0"/>
              </a:rPr>
              <a:t>. </a:t>
            </a:r>
            <a:r>
              <a:rPr lang="en-US" sz="3000" dirty="0" err="1">
                <a:latin typeface="Helvetica" pitchFamily="2" charset="0"/>
              </a:rPr>
              <a:t>Excepteur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sint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occaecat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cupidatat</a:t>
            </a:r>
            <a:r>
              <a:rPr lang="en-US" sz="3000" dirty="0">
                <a:latin typeface="Helvetica" pitchFamily="2" charset="0"/>
              </a:rPr>
              <a:t> non </a:t>
            </a:r>
            <a:r>
              <a:rPr lang="en-US" sz="3000" dirty="0" err="1">
                <a:latin typeface="Helvetica" pitchFamily="2" charset="0"/>
              </a:rPr>
              <a:t>proident</a:t>
            </a:r>
            <a:r>
              <a:rPr lang="en-US" sz="3000" dirty="0">
                <a:latin typeface="Helvetica" pitchFamily="2" charset="0"/>
              </a:rPr>
              <a:t>, sunt in culpa qui </a:t>
            </a:r>
            <a:r>
              <a:rPr lang="en-US" sz="3000" dirty="0" err="1">
                <a:latin typeface="Helvetica" pitchFamily="2" charset="0"/>
              </a:rPr>
              <a:t>officia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deserunt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mollit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anim</a:t>
            </a:r>
            <a:r>
              <a:rPr lang="en-US" sz="3000" dirty="0">
                <a:latin typeface="Helvetica" pitchFamily="2" charset="0"/>
              </a:rPr>
              <a:t> id </a:t>
            </a:r>
            <a:r>
              <a:rPr lang="en-US" sz="3000" dirty="0" err="1">
                <a:latin typeface="Helvetica" pitchFamily="2" charset="0"/>
              </a:rPr>
              <a:t>est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laborum</a:t>
            </a:r>
            <a:r>
              <a:rPr lang="en-US" sz="3000" dirty="0">
                <a:latin typeface="Helvetica" pitchFamily="2" charset="0"/>
              </a:rPr>
              <a:t>. Sed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perspiciatis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unde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omnis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iste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natus</a:t>
            </a:r>
            <a:r>
              <a:rPr lang="en-US" sz="3000" dirty="0">
                <a:latin typeface="Helvetica" pitchFamily="2" charset="0"/>
              </a:rPr>
              <a:t> error sit </a:t>
            </a:r>
            <a:r>
              <a:rPr lang="en-US" sz="3000" dirty="0" err="1">
                <a:latin typeface="Helvetica" pitchFamily="2" charset="0"/>
              </a:rPr>
              <a:t>voluptatem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accusantium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doloremque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laudantium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totam</a:t>
            </a:r>
            <a:r>
              <a:rPr lang="en-US" sz="3000" dirty="0">
                <a:latin typeface="Helvetica" pitchFamily="2" charset="0"/>
              </a:rPr>
              <a:t> rem </a:t>
            </a:r>
            <a:r>
              <a:rPr lang="en-US" sz="3000" dirty="0" err="1">
                <a:latin typeface="Helvetica" pitchFamily="2" charset="0"/>
              </a:rPr>
              <a:t>aperiam</a:t>
            </a:r>
            <a:r>
              <a:rPr lang="en-US" sz="3000" dirty="0">
                <a:latin typeface="Helvetica" pitchFamily="2" charset="0"/>
              </a:rPr>
              <a:t>.</a:t>
            </a:r>
            <a:endParaRPr lang="en-ID" sz="3000" dirty="0">
              <a:latin typeface="Helvetica" pitchFamily="2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50A2AF61-5906-C58A-5047-DC81DDFDED29}"/>
              </a:ext>
            </a:extLst>
          </p:cNvPr>
          <p:cNvSpPr txBox="1">
            <a:spLocks/>
          </p:cNvSpPr>
          <p:nvPr/>
        </p:nvSpPr>
        <p:spPr>
          <a:xfrm>
            <a:off x="1470124" y="6945665"/>
            <a:ext cx="8189691" cy="1113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u="sng" dirty="0">
                <a:latin typeface="Helvetica" pitchFamily="2" charset="0"/>
              </a:rPr>
              <a:t>Introduction</a:t>
            </a:r>
            <a:endParaRPr lang="en-ID" b="1" u="sng" dirty="0">
              <a:latin typeface="Helvetica" pitchFamily="2" charset="0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8DF0116-D781-E45A-3A14-A6DEDB36E2BD}"/>
              </a:ext>
            </a:extLst>
          </p:cNvPr>
          <p:cNvSpPr txBox="1">
            <a:spLocks/>
          </p:cNvSpPr>
          <p:nvPr/>
        </p:nvSpPr>
        <p:spPr>
          <a:xfrm>
            <a:off x="1470124" y="14992174"/>
            <a:ext cx="8189691" cy="5445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3000" dirty="0">
                <a:latin typeface="Helvetica" pitchFamily="2" charset="0"/>
              </a:rPr>
              <a:t>Lorem ipsum dolor sit </a:t>
            </a:r>
            <a:r>
              <a:rPr lang="en-US" sz="3000" dirty="0" err="1">
                <a:latin typeface="Helvetica" pitchFamily="2" charset="0"/>
              </a:rPr>
              <a:t>amet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consectetur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adipiscing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elit</a:t>
            </a:r>
            <a:r>
              <a:rPr lang="en-US" sz="3000" dirty="0">
                <a:latin typeface="Helvetica" pitchFamily="2" charset="0"/>
              </a:rPr>
              <a:t>, sed do </a:t>
            </a:r>
            <a:r>
              <a:rPr lang="en-US" sz="3000" dirty="0" err="1">
                <a:latin typeface="Helvetica" pitchFamily="2" charset="0"/>
              </a:rPr>
              <a:t>eiusmod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tempor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incididunt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labore et dolore magna </a:t>
            </a:r>
            <a:r>
              <a:rPr lang="en-US" sz="3000" dirty="0" err="1">
                <a:latin typeface="Helvetica" pitchFamily="2" charset="0"/>
              </a:rPr>
              <a:t>aliqua</a:t>
            </a:r>
            <a:r>
              <a:rPr lang="en-US" sz="3000" dirty="0">
                <a:latin typeface="Helvetica" pitchFamily="2" charset="0"/>
              </a:rPr>
              <a:t>. Ut </a:t>
            </a:r>
            <a:r>
              <a:rPr lang="en-US" sz="3000" dirty="0" err="1">
                <a:latin typeface="Helvetica" pitchFamily="2" charset="0"/>
              </a:rPr>
              <a:t>enim</a:t>
            </a:r>
            <a:r>
              <a:rPr lang="en-US" sz="3000" dirty="0">
                <a:latin typeface="Helvetica" pitchFamily="2" charset="0"/>
              </a:rPr>
              <a:t> ad minim </a:t>
            </a:r>
            <a:r>
              <a:rPr lang="en-US" sz="3000" dirty="0" err="1">
                <a:latin typeface="Helvetica" pitchFamily="2" charset="0"/>
              </a:rPr>
              <a:t>veniam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quis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nostrud</a:t>
            </a:r>
            <a:r>
              <a:rPr lang="en-US" sz="3000" dirty="0">
                <a:latin typeface="Helvetica" pitchFamily="2" charset="0"/>
              </a:rPr>
              <a:t> exercitation </a:t>
            </a:r>
            <a:r>
              <a:rPr lang="en-US" sz="3000" dirty="0" err="1">
                <a:latin typeface="Helvetica" pitchFamily="2" charset="0"/>
              </a:rPr>
              <a:t>ullamco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laboris</a:t>
            </a:r>
            <a:r>
              <a:rPr lang="en-US" sz="3000" dirty="0">
                <a:latin typeface="Helvetica" pitchFamily="2" charset="0"/>
              </a:rPr>
              <a:t> nisi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aliquip</a:t>
            </a:r>
            <a:r>
              <a:rPr lang="en-US" sz="3000" dirty="0">
                <a:latin typeface="Helvetica" pitchFamily="2" charset="0"/>
              </a:rPr>
              <a:t> ex </a:t>
            </a:r>
            <a:r>
              <a:rPr lang="en-US" sz="3000" dirty="0" err="1">
                <a:latin typeface="Helvetica" pitchFamily="2" charset="0"/>
              </a:rPr>
              <a:t>ea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commodo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consequat</a:t>
            </a:r>
            <a:r>
              <a:rPr lang="en-US" sz="3000" dirty="0">
                <a:latin typeface="Helvetica" pitchFamily="2" charset="0"/>
              </a:rPr>
              <a:t>. Duis </a:t>
            </a:r>
            <a:r>
              <a:rPr lang="en-US" sz="3000" dirty="0" err="1">
                <a:latin typeface="Helvetica" pitchFamily="2" charset="0"/>
              </a:rPr>
              <a:t>aute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irure</a:t>
            </a:r>
            <a:r>
              <a:rPr lang="en-US" sz="3000" dirty="0">
                <a:latin typeface="Helvetica" pitchFamily="2" charset="0"/>
              </a:rPr>
              <a:t> dolor in </a:t>
            </a:r>
            <a:r>
              <a:rPr lang="en-US" sz="3000" dirty="0" err="1">
                <a:latin typeface="Helvetica" pitchFamily="2" charset="0"/>
              </a:rPr>
              <a:t>reprehenderit</a:t>
            </a:r>
            <a:r>
              <a:rPr lang="en-US" sz="3000" dirty="0">
                <a:latin typeface="Helvetica" pitchFamily="2" charset="0"/>
              </a:rPr>
              <a:t> in </a:t>
            </a:r>
            <a:r>
              <a:rPr lang="en-US" sz="3000" dirty="0" err="1">
                <a:latin typeface="Helvetica" pitchFamily="2" charset="0"/>
              </a:rPr>
              <a:t>voluptate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velit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esse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cillum</a:t>
            </a:r>
            <a:r>
              <a:rPr lang="en-US" sz="3000" dirty="0">
                <a:latin typeface="Helvetica" pitchFamily="2" charset="0"/>
              </a:rPr>
              <a:t> dolore </a:t>
            </a:r>
            <a:r>
              <a:rPr lang="en-US" sz="3000" dirty="0" err="1">
                <a:latin typeface="Helvetica" pitchFamily="2" charset="0"/>
              </a:rPr>
              <a:t>eu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fugiat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nulla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pariatur</a:t>
            </a:r>
            <a:r>
              <a:rPr lang="en-US" sz="3000" dirty="0">
                <a:latin typeface="Helvetica" pitchFamily="2" charset="0"/>
              </a:rPr>
              <a:t>. </a:t>
            </a:r>
            <a:r>
              <a:rPr lang="en-US" sz="3000" dirty="0" err="1">
                <a:latin typeface="Helvetica" pitchFamily="2" charset="0"/>
              </a:rPr>
              <a:t>Excepteur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sint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occaecat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cupidatat</a:t>
            </a:r>
            <a:r>
              <a:rPr lang="en-US" sz="3000" dirty="0">
                <a:latin typeface="Helvetica" pitchFamily="2" charset="0"/>
              </a:rPr>
              <a:t> non </a:t>
            </a:r>
            <a:r>
              <a:rPr lang="en-US" sz="3000" dirty="0" err="1">
                <a:latin typeface="Helvetica" pitchFamily="2" charset="0"/>
              </a:rPr>
              <a:t>proident</a:t>
            </a:r>
            <a:r>
              <a:rPr lang="en-US" sz="3000" dirty="0">
                <a:latin typeface="Helvetica" pitchFamily="2" charset="0"/>
              </a:rPr>
              <a:t>, sunt in culpa qui </a:t>
            </a:r>
            <a:r>
              <a:rPr lang="en-US" sz="3000" dirty="0" err="1">
                <a:latin typeface="Helvetica" pitchFamily="2" charset="0"/>
              </a:rPr>
              <a:t>officia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deserunt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mollit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anim</a:t>
            </a:r>
            <a:r>
              <a:rPr lang="en-US" sz="3000" dirty="0">
                <a:latin typeface="Helvetica" pitchFamily="2" charset="0"/>
              </a:rPr>
              <a:t> id </a:t>
            </a:r>
            <a:r>
              <a:rPr lang="en-US" sz="3000" dirty="0" err="1">
                <a:latin typeface="Helvetica" pitchFamily="2" charset="0"/>
              </a:rPr>
              <a:t>est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laborum</a:t>
            </a:r>
            <a:r>
              <a:rPr lang="en-US" sz="3000" dirty="0">
                <a:latin typeface="Helvetica" pitchFamily="2" charset="0"/>
              </a:rPr>
              <a:t>.</a:t>
            </a:r>
            <a:endParaRPr lang="en-ID" sz="3000" dirty="0">
              <a:latin typeface="Helvetica" pitchFamily="2" charset="0"/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4055EA79-CE6F-2586-13D9-FAAFD614A9B9}"/>
              </a:ext>
            </a:extLst>
          </p:cNvPr>
          <p:cNvSpPr txBox="1">
            <a:spLocks/>
          </p:cNvSpPr>
          <p:nvPr/>
        </p:nvSpPr>
        <p:spPr>
          <a:xfrm>
            <a:off x="1470124" y="14112924"/>
            <a:ext cx="8189691" cy="1113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u="sng" dirty="0">
                <a:latin typeface="Helvetica" pitchFamily="2" charset="0"/>
              </a:rPr>
              <a:t>Methods</a:t>
            </a:r>
            <a:endParaRPr lang="en-ID" b="1" u="sng" dirty="0">
              <a:latin typeface="Helvetica" pitchFamily="2" charset="0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972762F0-E4E8-DA6D-CC38-9AB1CF665321}"/>
              </a:ext>
            </a:extLst>
          </p:cNvPr>
          <p:cNvSpPr txBox="1">
            <a:spLocks/>
          </p:cNvSpPr>
          <p:nvPr/>
        </p:nvSpPr>
        <p:spPr>
          <a:xfrm>
            <a:off x="1470124" y="21489543"/>
            <a:ext cx="8189691" cy="5445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sz="3000" dirty="0">
                <a:latin typeface="Helvetica" pitchFamily="2" charset="0"/>
              </a:rPr>
              <a:t>Lorem ipsum dolor sit </a:t>
            </a:r>
            <a:r>
              <a:rPr lang="en-US" sz="3000" dirty="0" err="1">
                <a:latin typeface="Helvetica" pitchFamily="2" charset="0"/>
              </a:rPr>
              <a:t>amet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consectetur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adipiscing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elit</a:t>
            </a:r>
            <a:r>
              <a:rPr lang="en-US" sz="3000" dirty="0">
                <a:latin typeface="Helvetica" pitchFamily="2" charset="0"/>
              </a:rPr>
              <a:t>, sed do </a:t>
            </a:r>
            <a:r>
              <a:rPr lang="en-US" sz="3000" dirty="0" err="1">
                <a:latin typeface="Helvetica" pitchFamily="2" charset="0"/>
              </a:rPr>
              <a:t>eiusmod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tempor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incididunt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labore et dolore magna </a:t>
            </a:r>
            <a:r>
              <a:rPr lang="en-US" sz="3000" dirty="0" err="1">
                <a:latin typeface="Helvetica" pitchFamily="2" charset="0"/>
              </a:rPr>
              <a:t>aliqua</a:t>
            </a:r>
            <a:r>
              <a:rPr lang="en-US" sz="3000" dirty="0">
                <a:latin typeface="Helvetica" pitchFamily="2" charset="0"/>
              </a:rPr>
              <a:t>. Ut </a:t>
            </a:r>
            <a:r>
              <a:rPr lang="en-US" sz="3000" dirty="0" err="1">
                <a:latin typeface="Helvetica" pitchFamily="2" charset="0"/>
              </a:rPr>
              <a:t>enim</a:t>
            </a:r>
            <a:r>
              <a:rPr lang="en-US" sz="3000" dirty="0">
                <a:latin typeface="Helvetica" pitchFamily="2" charset="0"/>
              </a:rPr>
              <a:t> ad minim </a:t>
            </a:r>
            <a:r>
              <a:rPr lang="en-US" sz="3000" dirty="0" err="1">
                <a:latin typeface="Helvetica" pitchFamily="2" charset="0"/>
              </a:rPr>
              <a:t>veniam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quis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nostrud</a:t>
            </a:r>
            <a:r>
              <a:rPr lang="en-US" sz="3000" dirty="0">
                <a:latin typeface="Helvetica" pitchFamily="2" charset="0"/>
              </a:rPr>
              <a:t> exercitation </a:t>
            </a:r>
            <a:r>
              <a:rPr lang="en-US" sz="3000" dirty="0" err="1">
                <a:latin typeface="Helvetica" pitchFamily="2" charset="0"/>
              </a:rPr>
              <a:t>ullamco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laboris</a:t>
            </a:r>
            <a:r>
              <a:rPr lang="en-US" sz="3000" dirty="0">
                <a:latin typeface="Helvetica" pitchFamily="2" charset="0"/>
              </a:rPr>
              <a:t> nisi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aliquip</a:t>
            </a:r>
            <a:r>
              <a:rPr lang="en-US" sz="3000" dirty="0">
                <a:latin typeface="Helvetica" pitchFamily="2" charset="0"/>
              </a:rPr>
              <a:t> ex </a:t>
            </a:r>
            <a:r>
              <a:rPr lang="en-US" sz="3000" dirty="0" err="1">
                <a:latin typeface="Helvetica" pitchFamily="2" charset="0"/>
              </a:rPr>
              <a:t>ea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commodo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consequat</a:t>
            </a:r>
            <a:r>
              <a:rPr lang="en-US" sz="3000" dirty="0">
                <a:latin typeface="Helvetica" pitchFamily="2" charset="0"/>
              </a:rPr>
              <a:t>. Duis </a:t>
            </a:r>
            <a:r>
              <a:rPr lang="en-US" sz="3000" dirty="0" err="1">
                <a:latin typeface="Helvetica" pitchFamily="2" charset="0"/>
              </a:rPr>
              <a:t>aute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irure</a:t>
            </a:r>
            <a:r>
              <a:rPr lang="en-US" sz="3000" dirty="0">
                <a:latin typeface="Helvetica" pitchFamily="2" charset="0"/>
              </a:rPr>
              <a:t> dolor in </a:t>
            </a:r>
            <a:r>
              <a:rPr lang="en-US" sz="3000" dirty="0" err="1">
                <a:latin typeface="Helvetica" pitchFamily="2" charset="0"/>
              </a:rPr>
              <a:t>reprehenderit</a:t>
            </a:r>
            <a:r>
              <a:rPr lang="en-US" sz="3000" dirty="0">
                <a:latin typeface="Helvetica" pitchFamily="2" charset="0"/>
              </a:rPr>
              <a:t> in </a:t>
            </a:r>
            <a:r>
              <a:rPr lang="en-US" sz="3000" dirty="0" err="1">
                <a:latin typeface="Helvetica" pitchFamily="2" charset="0"/>
              </a:rPr>
              <a:t>voluptate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velit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esse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cillum</a:t>
            </a:r>
            <a:r>
              <a:rPr lang="en-US" sz="3000" dirty="0">
                <a:latin typeface="Helvetica" pitchFamily="2" charset="0"/>
              </a:rPr>
              <a:t> dolore </a:t>
            </a:r>
            <a:r>
              <a:rPr lang="en-US" sz="3000" dirty="0" err="1">
                <a:latin typeface="Helvetica" pitchFamily="2" charset="0"/>
              </a:rPr>
              <a:t>eu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fugiat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nulla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pariatur</a:t>
            </a:r>
            <a:r>
              <a:rPr lang="en-US" sz="3000" dirty="0">
                <a:latin typeface="Helvetica" pitchFamily="2" charset="0"/>
              </a:rPr>
              <a:t>. </a:t>
            </a:r>
            <a:r>
              <a:rPr lang="en-US" sz="3000" dirty="0" err="1">
                <a:latin typeface="Helvetica" pitchFamily="2" charset="0"/>
              </a:rPr>
              <a:t>Excepteur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sint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occaecat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cupidatat</a:t>
            </a:r>
            <a:r>
              <a:rPr lang="en-US" sz="3000" dirty="0">
                <a:latin typeface="Helvetica" pitchFamily="2" charset="0"/>
              </a:rPr>
              <a:t> non </a:t>
            </a:r>
            <a:r>
              <a:rPr lang="en-US" sz="3000" dirty="0" err="1">
                <a:latin typeface="Helvetica" pitchFamily="2" charset="0"/>
              </a:rPr>
              <a:t>proident</a:t>
            </a:r>
            <a:r>
              <a:rPr lang="en-US" sz="3000" dirty="0">
                <a:latin typeface="Helvetica" pitchFamily="2" charset="0"/>
              </a:rPr>
              <a:t>, sunt in culpa qui </a:t>
            </a:r>
            <a:r>
              <a:rPr lang="en-US" sz="3000" dirty="0" err="1">
                <a:latin typeface="Helvetica" pitchFamily="2" charset="0"/>
              </a:rPr>
              <a:t>officia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deserunt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mollit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anim</a:t>
            </a:r>
            <a:r>
              <a:rPr lang="en-US" sz="3000" dirty="0">
                <a:latin typeface="Helvetica" pitchFamily="2" charset="0"/>
              </a:rPr>
              <a:t> id </a:t>
            </a:r>
            <a:r>
              <a:rPr lang="en-US" sz="3000" dirty="0" err="1">
                <a:latin typeface="Helvetica" pitchFamily="2" charset="0"/>
              </a:rPr>
              <a:t>est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laborum</a:t>
            </a:r>
            <a:r>
              <a:rPr lang="en-US" sz="3000" dirty="0">
                <a:latin typeface="Helvetica" pitchFamily="2" charset="0"/>
              </a:rPr>
              <a:t>.</a:t>
            </a:r>
            <a:endParaRPr lang="en-ID" sz="3000" dirty="0">
              <a:latin typeface="Helvetica" pitchFamily="2" charset="0"/>
            </a:endParaRPr>
          </a:p>
          <a:p>
            <a:pPr algn="l">
              <a:lnSpc>
                <a:spcPct val="120000"/>
              </a:lnSpc>
            </a:pPr>
            <a:endParaRPr lang="en-ID" sz="3000" dirty="0">
              <a:latin typeface="Helvetica" pitchFamily="2" charset="0"/>
            </a:endParaRP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CCD7CFB2-AF89-EBDE-2DA6-202746BFBBC5}"/>
              </a:ext>
            </a:extLst>
          </p:cNvPr>
          <p:cNvSpPr txBox="1">
            <a:spLocks/>
          </p:cNvSpPr>
          <p:nvPr/>
        </p:nvSpPr>
        <p:spPr>
          <a:xfrm>
            <a:off x="1470124" y="20633739"/>
            <a:ext cx="8189691" cy="1113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u="sng" dirty="0">
                <a:latin typeface="Helvetica" pitchFamily="2" charset="0"/>
              </a:rPr>
              <a:t>Results</a:t>
            </a:r>
            <a:endParaRPr lang="en-ID" b="1" u="sng" dirty="0">
              <a:latin typeface="Helvetica" pitchFamily="2" charset="0"/>
            </a:endParaRP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EE09507A-68CB-28FF-EC8B-634DD395993E}"/>
              </a:ext>
            </a:extLst>
          </p:cNvPr>
          <p:cNvSpPr txBox="1">
            <a:spLocks/>
          </p:cNvSpPr>
          <p:nvPr/>
        </p:nvSpPr>
        <p:spPr>
          <a:xfrm>
            <a:off x="10825460" y="7743797"/>
            <a:ext cx="9088041" cy="5445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3000" dirty="0">
                <a:latin typeface="Helvetica" pitchFamily="2" charset="0"/>
              </a:rPr>
              <a:t>Lorem ipsum dolor sit </a:t>
            </a:r>
            <a:r>
              <a:rPr lang="en-US" sz="3000" dirty="0" err="1">
                <a:latin typeface="Helvetica" pitchFamily="2" charset="0"/>
              </a:rPr>
              <a:t>amet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consectetur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adipiscing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elit</a:t>
            </a:r>
            <a:r>
              <a:rPr lang="en-US" sz="3000" dirty="0">
                <a:latin typeface="Helvetica" pitchFamily="2" charset="0"/>
              </a:rPr>
              <a:t>, sed do </a:t>
            </a:r>
            <a:r>
              <a:rPr lang="en-US" sz="3000" dirty="0" err="1">
                <a:latin typeface="Helvetica" pitchFamily="2" charset="0"/>
              </a:rPr>
              <a:t>eiusmod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tempor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incididunt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labore et dolore magna </a:t>
            </a:r>
            <a:r>
              <a:rPr lang="en-US" sz="3000" dirty="0" err="1">
                <a:latin typeface="Helvetica" pitchFamily="2" charset="0"/>
              </a:rPr>
              <a:t>aliqua</a:t>
            </a:r>
            <a:r>
              <a:rPr lang="en-US" sz="3000" dirty="0">
                <a:latin typeface="Helvetica" pitchFamily="2" charset="0"/>
              </a:rPr>
              <a:t>. Ut </a:t>
            </a:r>
            <a:r>
              <a:rPr lang="en-US" sz="3000" dirty="0" err="1">
                <a:latin typeface="Helvetica" pitchFamily="2" charset="0"/>
              </a:rPr>
              <a:t>enim</a:t>
            </a:r>
            <a:r>
              <a:rPr lang="en-US" sz="3000" dirty="0">
                <a:latin typeface="Helvetica" pitchFamily="2" charset="0"/>
              </a:rPr>
              <a:t> ad minim </a:t>
            </a:r>
            <a:r>
              <a:rPr lang="en-US" sz="3000" dirty="0" err="1">
                <a:latin typeface="Helvetica" pitchFamily="2" charset="0"/>
              </a:rPr>
              <a:t>veniam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quis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nostrud</a:t>
            </a:r>
            <a:r>
              <a:rPr lang="en-US" sz="3000" dirty="0">
                <a:latin typeface="Helvetica" pitchFamily="2" charset="0"/>
              </a:rPr>
              <a:t> exercitation </a:t>
            </a:r>
            <a:r>
              <a:rPr lang="en-US" sz="3000" dirty="0" err="1">
                <a:latin typeface="Helvetica" pitchFamily="2" charset="0"/>
              </a:rPr>
              <a:t>ullamco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laboris</a:t>
            </a:r>
            <a:r>
              <a:rPr lang="en-US" sz="3000" dirty="0">
                <a:latin typeface="Helvetica" pitchFamily="2" charset="0"/>
              </a:rPr>
              <a:t> nisi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aliquip</a:t>
            </a:r>
            <a:r>
              <a:rPr lang="en-US" sz="3000" dirty="0">
                <a:latin typeface="Helvetica" pitchFamily="2" charset="0"/>
              </a:rPr>
              <a:t> ex </a:t>
            </a:r>
            <a:r>
              <a:rPr lang="en-US" sz="3000" dirty="0" err="1">
                <a:latin typeface="Helvetica" pitchFamily="2" charset="0"/>
              </a:rPr>
              <a:t>ea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commodo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consequat</a:t>
            </a:r>
            <a:r>
              <a:rPr lang="en-US" sz="3000" dirty="0">
                <a:latin typeface="Helvetica" pitchFamily="2" charset="0"/>
              </a:rPr>
              <a:t>. Duis </a:t>
            </a:r>
            <a:r>
              <a:rPr lang="en-US" sz="3000" dirty="0" err="1">
                <a:latin typeface="Helvetica" pitchFamily="2" charset="0"/>
              </a:rPr>
              <a:t>aute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irure</a:t>
            </a:r>
            <a:r>
              <a:rPr lang="en-US" sz="3000" dirty="0">
                <a:latin typeface="Helvetica" pitchFamily="2" charset="0"/>
              </a:rPr>
              <a:t> dolor in </a:t>
            </a:r>
            <a:r>
              <a:rPr lang="en-US" sz="3000" dirty="0" err="1">
                <a:latin typeface="Helvetica" pitchFamily="2" charset="0"/>
              </a:rPr>
              <a:t>reprehenderit</a:t>
            </a:r>
            <a:r>
              <a:rPr lang="en-US" sz="3000" dirty="0">
                <a:latin typeface="Helvetica" pitchFamily="2" charset="0"/>
              </a:rPr>
              <a:t> in </a:t>
            </a:r>
            <a:r>
              <a:rPr lang="en-US" sz="3000" dirty="0" err="1">
                <a:latin typeface="Helvetica" pitchFamily="2" charset="0"/>
              </a:rPr>
              <a:t>voluptate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velit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esse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cillum</a:t>
            </a:r>
            <a:r>
              <a:rPr lang="en-US" sz="3000" dirty="0">
                <a:latin typeface="Helvetica" pitchFamily="2" charset="0"/>
              </a:rPr>
              <a:t> dolore </a:t>
            </a:r>
            <a:r>
              <a:rPr lang="en-US" sz="3000" dirty="0" err="1">
                <a:latin typeface="Helvetica" pitchFamily="2" charset="0"/>
              </a:rPr>
              <a:t>eu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fugiat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nulla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pariatur</a:t>
            </a:r>
            <a:r>
              <a:rPr lang="en-US" sz="3000" dirty="0">
                <a:latin typeface="Helvetica" pitchFamily="2" charset="0"/>
              </a:rPr>
              <a:t>. </a:t>
            </a:r>
            <a:r>
              <a:rPr lang="en-US" sz="3000" dirty="0" err="1">
                <a:latin typeface="Helvetica" pitchFamily="2" charset="0"/>
              </a:rPr>
              <a:t>Excepteur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sint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occaecat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cupidatat</a:t>
            </a:r>
            <a:r>
              <a:rPr lang="en-US" sz="3000" dirty="0">
                <a:latin typeface="Helvetica" pitchFamily="2" charset="0"/>
              </a:rPr>
              <a:t> non </a:t>
            </a:r>
            <a:r>
              <a:rPr lang="en-US" sz="3000" dirty="0" err="1">
                <a:latin typeface="Helvetica" pitchFamily="2" charset="0"/>
              </a:rPr>
              <a:t>proident</a:t>
            </a:r>
            <a:r>
              <a:rPr lang="en-US" sz="3000" dirty="0">
                <a:latin typeface="Helvetica" pitchFamily="2" charset="0"/>
              </a:rPr>
              <a:t>, sunt in culpa qui </a:t>
            </a:r>
            <a:r>
              <a:rPr lang="en-US" sz="3000" dirty="0" err="1">
                <a:latin typeface="Helvetica" pitchFamily="2" charset="0"/>
              </a:rPr>
              <a:t>officia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deserunt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mollit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anim</a:t>
            </a:r>
            <a:r>
              <a:rPr lang="en-US" sz="3000" dirty="0">
                <a:latin typeface="Helvetica" pitchFamily="2" charset="0"/>
              </a:rPr>
              <a:t> id </a:t>
            </a:r>
            <a:r>
              <a:rPr lang="en-US" sz="3000" dirty="0" err="1">
                <a:latin typeface="Helvetica" pitchFamily="2" charset="0"/>
              </a:rPr>
              <a:t>est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laborum</a:t>
            </a:r>
            <a:r>
              <a:rPr lang="en-US" sz="3000" dirty="0">
                <a:latin typeface="Helvetica" pitchFamily="2" charset="0"/>
              </a:rPr>
              <a:t>.</a:t>
            </a:r>
            <a:endParaRPr lang="en-ID" sz="3000" dirty="0">
              <a:latin typeface="Helvetica" pitchFamily="2" charset="0"/>
            </a:endParaRP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86D9BB1F-F665-9D54-F66B-DF006B215F74}"/>
              </a:ext>
            </a:extLst>
          </p:cNvPr>
          <p:cNvSpPr txBox="1">
            <a:spLocks/>
          </p:cNvSpPr>
          <p:nvPr/>
        </p:nvSpPr>
        <p:spPr>
          <a:xfrm>
            <a:off x="10825460" y="6939623"/>
            <a:ext cx="9088041" cy="1113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u="sng" dirty="0">
                <a:latin typeface="Helvetica" pitchFamily="2" charset="0"/>
              </a:rPr>
              <a:t>Discussions</a:t>
            </a:r>
            <a:endParaRPr lang="en-ID" b="1" u="sng" dirty="0">
              <a:latin typeface="Helvetica" pitchFamily="2" charset="0"/>
            </a:endParaRPr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7D68B9BA-2BC2-6EB1-7319-776D5D4A06AC}"/>
              </a:ext>
            </a:extLst>
          </p:cNvPr>
          <p:cNvSpPr txBox="1">
            <a:spLocks/>
          </p:cNvSpPr>
          <p:nvPr/>
        </p:nvSpPr>
        <p:spPr>
          <a:xfrm>
            <a:off x="10825460" y="23968081"/>
            <a:ext cx="9088041" cy="1845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sz="3000" dirty="0">
                <a:latin typeface="Helvetica" pitchFamily="2" charset="0"/>
              </a:rPr>
              <a:t>Lorem ipsum dolor sit </a:t>
            </a:r>
            <a:r>
              <a:rPr lang="en-US" sz="3000" dirty="0" err="1">
                <a:latin typeface="Helvetica" pitchFamily="2" charset="0"/>
              </a:rPr>
              <a:t>amet</a:t>
            </a:r>
            <a:r>
              <a:rPr lang="en-US" sz="3000" dirty="0">
                <a:latin typeface="Helvetica" pitchFamily="2" charset="0"/>
              </a:rPr>
              <a:t>, </a:t>
            </a:r>
            <a:r>
              <a:rPr lang="en-US" sz="3000" dirty="0" err="1">
                <a:latin typeface="Helvetica" pitchFamily="2" charset="0"/>
              </a:rPr>
              <a:t>consectetur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adipiscing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elit</a:t>
            </a:r>
            <a:r>
              <a:rPr lang="en-US" sz="3000" dirty="0">
                <a:latin typeface="Helvetica" pitchFamily="2" charset="0"/>
              </a:rPr>
              <a:t>, sed do </a:t>
            </a:r>
            <a:r>
              <a:rPr lang="en-US" sz="3000" dirty="0" err="1">
                <a:latin typeface="Helvetica" pitchFamily="2" charset="0"/>
              </a:rPr>
              <a:t>eiusmod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tempor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incididunt</a:t>
            </a:r>
            <a:r>
              <a:rPr lang="en-US" sz="3000" dirty="0">
                <a:latin typeface="Helvetica" pitchFamily="2" charset="0"/>
              </a:rPr>
              <a:t> </a:t>
            </a:r>
            <a:r>
              <a:rPr lang="en-US" sz="3000" dirty="0" err="1">
                <a:latin typeface="Helvetica" pitchFamily="2" charset="0"/>
              </a:rPr>
              <a:t>ut</a:t>
            </a:r>
            <a:r>
              <a:rPr lang="en-US" sz="3000" dirty="0">
                <a:latin typeface="Helvetica" pitchFamily="2" charset="0"/>
              </a:rPr>
              <a:t> labore et dolore magna </a:t>
            </a:r>
            <a:r>
              <a:rPr lang="en-US" sz="3000" dirty="0" err="1">
                <a:latin typeface="Helvetica" pitchFamily="2" charset="0"/>
              </a:rPr>
              <a:t>aliqua</a:t>
            </a:r>
            <a:r>
              <a:rPr lang="en-US" sz="3000" dirty="0">
                <a:latin typeface="Helvetica" pitchFamily="2" charset="0"/>
              </a:rPr>
              <a:t>.</a:t>
            </a:r>
            <a:endParaRPr lang="en-ID" sz="3000" dirty="0">
              <a:latin typeface="Helvetica" pitchFamily="2" charset="0"/>
            </a:endParaRPr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4C16B97D-B79E-2812-777D-5AC120DF75D4}"/>
              </a:ext>
            </a:extLst>
          </p:cNvPr>
          <p:cNvSpPr txBox="1">
            <a:spLocks/>
          </p:cNvSpPr>
          <p:nvPr/>
        </p:nvSpPr>
        <p:spPr>
          <a:xfrm>
            <a:off x="10825460" y="23182615"/>
            <a:ext cx="9088041" cy="1113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u="sng" dirty="0">
                <a:latin typeface="Helvetica" pitchFamily="2" charset="0"/>
              </a:rPr>
              <a:t>Conclusion</a:t>
            </a:r>
            <a:endParaRPr lang="en-ID" b="1" u="sng" dirty="0">
              <a:latin typeface="Helvetica" pitchFamily="2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1EBE985-8EE7-77E0-5BF9-6C4C17BE5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06910"/>
              </p:ext>
            </p:extLst>
          </p:nvPr>
        </p:nvGraphicFramePr>
        <p:xfrm>
          <a:off x="10945335" y="13504984"/>
          <a:ext cx="8834518" cy="4548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8473">
                  <a:extLst>
                    <a:ext uri="{9D8B030D-6E8A-4147-A177-3AD203B41FA5}">
                      <a16:colId xmlns:a16="http://schemas.microsoft.com/office/drawing/2014/main" val="2281265619"/>
                    </a:ext>
                  </a:extLst>
                </a:gridCol>
                <a:gridCol w="4044673">
                  <a:extLst>
                    <a:ext uri="{9D8B030D-6E8A-4147-A177-3AD203B41FA5}">
                      <a16:colId xmlns:a16="http://schemas.microsoft.com/office/drawing/2014/main" val="3130659877"/>
                    </a:ext>
                  </a:extLst>
                </a:gridCol>
                <a:gridCol w="2043600">
                  <a:extLst>
                    <a:ext uri="{9D8B030D-6E8A-4147-A177-3AD203B41FA5}">
                      <a16:colId xmlns:a16="http://schemas.microsoft.com/office/drawing/2014/main" val="1047282948"/>
                    </a:ext>
                  </a:extLst>
                </a:gridCol>
                <a:gridCol w="1167772">
                  <a:extLst>
                    <a:ext uri="{9D8B030D-6E8A-4147-A177-3AD203B41FA5}">
                      <a16:colId xmlns:a16="http://schemas.microsoft.com/office/drawing/2014/main" val="822548859"/>
                    </a:ext>
                  </a:extLst>
                </a:gridCol>
              </a:tblGrid>
              <a:tr h="472900"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Batch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Comparison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Mean Difference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p Value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2033357"/>
                  </a:ext>
                </a:extLst>
              </a:tr>
              <a:tr h="472900">
                <a:tc rowSpan="3"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2014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SNMPTN-SBMPTN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0.32955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0.001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0178188"/>
                  </a:ext>
                </a:extLst>
              </a:tr>
              <a:tr h="45038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SNMPTN-JNS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0.72951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&lt;0.001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3222945"/>
                  </a:ext>
                </a:extLst>
              </a:tr>
              <a:tr h="45038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SNMPTN-International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-0.06713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1.000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6100345"/>
                  </a:ext>
                </a:extLst>
              </a:tr>
              <a:tr h="450381">
                <a:tc rowSpan="3"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2015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SNMPTN-SBMPTN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0.67841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&lt;0.001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1644008"/>
                  </a:ext>
                </a:extLst>
              </a:tr>
              <a:tr h="45038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SNMPTN-JNS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0.39204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0.032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9904909"/>
                  </a:ext>
                </a:extLst>
              </a:tr>
              <a:tr h="45038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SNMPTN-International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-0.15974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1.000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2411426"/>
                  </a:ext>
                </a:extLst>
              </a:tr>
              <a:tr h="450381">
                <a:tc rowSpan="3"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2016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SNMPTN-SBMPTN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1.41199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&lt;0.001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7578860"/>
                  </a:ext>
                </a:extLst>
              </a:tr>
              <a:tr h="45038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SNMPTN-JNS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0.87287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&lt;.001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9324290"/>
                  </a:ext>
                </a:extLst>
              </a:tr>
              <a:tr h="45038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SNMPTN-International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>
                          <a:effectLst/>
                        </a:rPr>
                        <a:t>0.57819</a:t>
                      </a:r>
                      <a:endParaRPr lang="en-ID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2000" dirty="0">
                          <a:effectLst/>
                        </a:rPr>
                        <a:t>0.007</a:t>
                      </a:r>
                      <a:endParaRPr lang="en-ID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4088872"/>
                  </a:ext>
                </a:extLst>
              </a:tr>
            </a:tbl>
          </a:graphicData>
        </a:graphic>
      </p:graphicFrame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78D952B4-0809-7643-1614-8B44E9A82ED2}"/>
              </a:ext>
            </a:extLst>
          </p:cNvPr>
          <p:cNvSpPr txBox="1">
            <a:spLocks/>
          </p:cNvSpPr>
          <p:nvPr/>
        </p:nvSpPr>
        <p:spPr>
          <a:xfrm>
            <a:off x="10945335" y="13022123"/>
            <a:ext cx="8834517" cy="48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Table 1. Example of table presentation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D4B2C5FD-F571-1620-6B53-07E882169E59}"/>
              </a:ext>
            </a:extLst>
          </p:cNvPr>
          <p:cNvSpPr txBox="1">
            <a:spLocks/>
          </p:cNvSpPr>
          <p:nvPr/>
        </p:nvSpPr>
        <p:spPr>
          <a:xfrm>
            <a:off x="10825460" y="25821443"/>
            <a:ext cx="9088041" cy="1113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u="sng" dirty="0">
                <a:latin typeface="Helvetica" pitchFamily="2" charset="0"/>
              </a:rPr>
              <a:t>References</a:t>
            </a:r>
            <a:endParaRPr lang="en-ID" b="1" u="sng" dirty="0">
              <a:latin typeface="Helvetica" pitchFamily="2" charset="0"/>
            </a:endParaRP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E9B2C633-C54C-8271-119E-B455AF7FD344}"/>
              </a:ext>
            </a:extLst>
          </p:cNvPr>
          <p:cNvSpPr txBox="1">
            <a:spLocks/>
          </p:cNvSpPr>
          <p:nvPr/>
        </p:nvSpPr>
        <p:spPr>
          <a:xfrm>
            <a:off x="10945335" y="26782734"/>
            <a:ext cx="9088041" cy="18452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Helvetica" pitchFamily="2" charset="0"/>
              </a:rPr>
              <a:t>Write your reference in accordance with the Vancouver Referencing Style.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ID" sz="1400" dirty="0">
                <a:latin typeface="Helvetica" pitchFamily="2" charset="0"/>
              </a:rPr>
              <a:t>Smith JJ. The world of science. Am J Sci. 1999;36:234-5.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ID" sz="1400" dirty="0" err="1">
                <a:latin typeface="Helvetica" pitchFamily="2" charset="0"/>
              </a:rPr>
              <a:t>Rohrmann</a:t>
            </a:r>
            <a:r>
              <a:rPr lang="en-ID" sz="1400" dirty="0">
                <a:latin typeface="Helvetica" pitchFamily="2" charset="0"/>
              </a:rPr>
              <a:t> S, </a:t>
            </a:r>
            <a:r>
              <a:rPr lang="en-ID" sz="1400" dirty="0" err="1">
                <a:latin typeface="Helvetica" pitchFamily="2" charset="0"/>
              </a:rPr>
              <a:t>Overvad</a:t>
            </a:r>
            <a:r>
              <a:rPr lang="en-ID" sz="1400" dirty="0">
                <a:latin typeface="Helvetica" pitchFamily="2" charset="0"/>
              </a:rPr>
              <a:t> K, Bueno-de-Mesquita HB, Jakobsen MU, </a:t>
            </a:r>
            <a:r>
              <a:rPr lang="en-ID" sz="1400" dirty="0" err="1">
                <a:latin typeface="Helvetica" pitchFamily="2" charset="0"/>
              </a:rPr>
              <a:t>Egeberg</a:t>
            </a:r>
            <a:r>
              <a:rPr lang="en-ID" sz="1400" dirty="0">
                <a:latin typeface="Helvetica" pitchFamily="2" charset="0"/>
              </a:rPr>
              <a:t> R, </a:t>
            </a:r>
            <a:r>
              <a:rPr lang="en-ID" sz="1400" dirty="0" err="1">
                <a:latin typeface="Helvetica" pitchFamily="2" charset="0"/>
              </a:rPr>
              <a:t>Tjønneland</a:t>
            </a:r>
            <a:r>
              <a:rPr lang="en-ID" sz="1400" dirty="0">
                <a:latin typeface="Helvetica" pitchFamily="2" charset="0"/>
              </a:rPr>
              <a:t> A, et al. Meat consumption and mortality - results from the European Prospective Investigation into Cancer and Nutrition. BMC Medicine. 2013;11:63.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ID" sz="1400" dirty="0" err="1">
                <a:latin typeface="Helvetica" pitchFamily="2" charset="0"/>
              </a:rPr>
              <a:t>Slifka</a:t>
            </a:r>
            <a:r>
              <a:rPr lang="en-ID" sz="1400" dirty="0">
                <a:latin typeface="Helvetica" pitchFamily="2" charset="0"/>
              </a:rPr>
              <a:t> MK, Whitton JL. Clinical implications of dysregulated cytokine production. Dig J Mol Med. 2000; doi:10.1007/s801090000086.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ID" sz="1400" dirty="0" err="1">
                <a:latin typeface="Helvetica" pitchFamily="2" charset="0"/>
              </a:rPr>
              <a:t>Frumin</a:t>
            </a:r>
            <a:r>
              <a:rPr lang="en-ID" sz="1400" dirty="0">
                <a:latin typeface="Helvetica" pitchFamily="2" charset="0"/>
              </a:rPr>
              <a:t> AM, Nussbaum J, Esposito M. Functional asplenia: demonstration of splenic activity by bone marrow scan. Blood 1979;59 </a:t>
            </a:r>
            <a:r>
              <a:rPr lang="en-ID" sz="1400" dirty="0" err="1">
                <a:latin typeface="Helvetica" pitchFamily="2" charset="0"/>
              </a:rPr>
              <a:t>Suppl</a:t>
            </a:r>
            <a:r>
              <a:rPr lang="en-ID" sz="1400" dirty="0">
                <a:latin typeface="Helvetica" pitchFamily="2" charset="0"/>
              </a:rPr>
              <a:t> 1:26-32.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D8BB15B-2107-A5DF-9F43-6AB0E48BAAF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811" y="18397871"/>
            <a:ext cx="9088041" cy="438519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Content Placeholder 4">
            <a:extLst>
              <a:ext uri="{FF2B5EF4-FFF2-40B4-BE49-F238E27FC236}">
                <a16:creationId xmlns:a16="http://schemas.microsoft.com/office/drawing/2014/main" id="{06AC7E68-0A3E-1829-031D-C3DE470B1AC0}"/>
              </a:ext>
            </a:extLst>
          </p:cNvPr>
          <p:cNvSpPr txBox="1">
            <a:spLocks/>
          </p:cNvSpPr>
          <p:nvPr/>
        </p:nvSpPr>
        <p:spPr>
          <a:xfrm>
            <a:off x="10825460" y="22336032"/>
            <a:ext cx="8834517" cy="48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Figure 1. Example of figure/chart/flowchart presentation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28" name="Content Placeholder 4">
            <a:extLst>
              <a:ext uri="{FF2B5EF4-FFF2-40B4-BE49-F238E27FC236}">
                <a16:creationId xmlns:a16="http://schemas.microsoft.com/office/drawing/2014/main" id="{9FC54632-B193-990D-27DA-13A299C138D6}"/>
              </a:ext>
            </a:extLst>
          </p:cNvPr>
          <p:cNvSpPr txBox="1">
            <a:spLocks/>
          </p:cNvSpPr>
          <p:nvPr/>
        </p:nvSpPr>
        <p:spPr>
          <a:xfrm>
            <a:off x="1603771" y="28102994"/>
            <a:ext cx="7860270" cy="1185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Author’s name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Author’s affiliation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Author’s contact email</a:t>
            </a:r>
            <a:endParaRPr lang="en-ID" sz="20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9" name="Content Placeholder 4">
            <a:extLst>
              <a:ext uri="{FF2B5EF4-FFF2-40B4-BE49-F238E27FC236}">
                <a16:creationId xmlns:a16="http://schemas.microsoft.com/office/drawing/2014/main" id="{52DF9603-7943-21B9-B200-8ABF272315DB}"/>
              </a:ext>
            </a:extLst>
          </p:cNvPr>
          <p:cNvSpPr txBox="1">
            <a:spLocks/>
          </p:cNvSpPr>
          <p:nvPr/>
        </p:nvSpPr>
        <p:spPr>
          <a:xfrm>
            <a:off x="1516169" y="27454731"/>
            <a:ext cx="7947872" cy="855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latin typeface="Helvetica" pitchFamily="2" charset="0"/>
              </a:rPr>
              <a:t>Corresponding Author:</a:t>
            </a:r>
          </a:p>
        </p:txBody>
      </p:sp>
      <p:sp>
        <p:nvSpPr>
          <p:cNvPr id="31" name="Flowchart: Off-page Connector 30">
            <a:extLst>
              <a:ext uri="{FF2B5EF4-FFF2-40B4-BE49-F238E27FC236}">
                <a16:creationId xmlns:a16="http://schemas.microsoft.com/office/drawing/2014/main" id="{6D0A0850-EC58-A0D2-BCF4-9C8B709736F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122140" y="6496"/>
            <a:ext cx="3297645" cy="5114460"/>
          </a:xfrm>
          <a:prstGeom prst="flowChartOffpageConnector">
            <a:avLst/>
          </a:prstGeom>
          <a:solidFill>
            <a:srgbClr val="FED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3" name="Picture 32" descr="Text&#10;&#10;Description automatically generated">
            <a:extLst>
              <a:ext uri="{FF2B5EF4-FFF2-40B4-BE49-F238E27FC236}">
                <a16:creationId xmlns:a16="http://schemas.microsoft.com/office/drawing/2014/main" id="{EA45E977-E8C2-82A1-6820-4A2DC82393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1115" y="28584830"/>
            <a:ext cx="4072136" cy="1408179"/>
          </a:xfrm>
          <a:prstGeom prst="rect">
            <a:avLst/>
          </a:prstGeom>
        </p:spPr>
      </p:pic>
      <p:sp>
        <p:nvSpPr>
          <p:cNvPr id="35" name="Subtitle 2">
            <a:extLst>
              <a:ext uri="{FF2B5EF4-FFF2-40B4-BE49-F238E27FC236}">
                <a16:creationId xmlns:a16="http://schemas.microsoft.com/office/drawing/2014/main" id="{81C34A65-6F53-9756-D577-FEAED0BD2DA2}"/>
              </a:ext>
            </a:extLst>
          </p:cNvPr>
          <p:cNvSpPr txBox="1">
            <a:spLocks/>
          </p:cNvSpPr>
          <p:nvPr/>
        </p:nvSpPr>
        <p:spPr>
          <a:xfrm>
            <a:off x="17122140" y="638170"/>
            <a:ext cx="3297646" cy="3469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>
                <a:latin typeface="Helvetica" pitchFamily="2" charset="0"/>
              </a:rPr>
              <a:t>Place your institution’s logo here (if any)</a:t>
            </a:r>
            <a:endParaRPr lang="en-ID" sz="28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8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582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Office Theme</vt:lpstr>
      <vt:lpstr>Add your Title Here. Please use up to two lines.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your Title Here. Please use up to two lines.</dc:title>
  <dc:creator>Hirsute Hippo</dc:creator>
  <cp:lastModifiedBy>Hirsute Hippo</cp:lastModifiedBy>
  <cp:revision>1</cp:revision>
  <dcterms:created xsi:type="dcterms:W3CDTF">2022-06-15T03:55:09Z</dcterms:created>
  <dcterms:modified xsi:type="dcterms:W3CDTF">2022-06-15T04:22:41Z</dcterms:modified>
</cp:coreProperties>
</file>